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 snapToGrid="0">
      <p:cViewPr varScale="1">
        <p:scale>
          <a:sx n="93" d="100"/>
          <a:sy n="93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phillps.vic.edu.au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71" y="173832"/>
            <a:ext cx="9809720" cy="6539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585" y="4653750"/>
            <a:ext cx="9913031" cy="1322614"/>
          </a:xfrm>
        </p:spPr>
        <p:txBody>
          <a:bodyPr/>
          <a:lstStyle/>
          <a:p>
            <a:r>
              <a:rPr lang="en-AU" b="1" smtClean="0"/>
              <a:t>Camp Hill Primary School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789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20" y="186932"/>
            <a:ext cx="9605909" cy="64039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9474" y="4015863"/>
            <a:ext cx="8534400" cy="2842137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Located in the centre of Bendigo, Camp Hill Primary School has been providing high quality education to the Bendigo community since 1877.</a:t>
            </a:r>
          </a:p>
        </p:txBody>
      </p:sp>
    </p:spTree>
    <p:extLst>
      <p:ext uri="{BB962C8B-B14F-4D97-AF65-F5344CB8AC3E}">
        <p14:creationId xmlns:p14="http://schemas.microsoft.com/office/powerpoint/2010/main" val="36606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08" y="317071"/>
            <a:ext cx="9421402" cy="62809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272" y="1432761"/>
            <a:ext cx="8534400" cy="3615267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Camp Hill Primary School is a community based school which actively encourages </a:t>
            </a:r>
            <a:r>
              <a:rPr lang="en-AU" sz="3200" b="1" dirty="0" smtClean="0">
                <a:solidFill>
                  <a:schemeClr val="tx1"/>
                </a:solidFill>
              </a:rPr>
              <a:t>parent </a:t>
            </a:r>
            <a:r>
              <a:rPr lang="en-AU" sz="3200" b="1" dirty="0" smtClean="0">
                <a:solidFill>
                  <a:schemeClr val="tx1"/>
                </a:solidFill>
              </a:rPr>
              <a:t>participation in all facets of </a:t>
            </a:r>
            <a:r>
              <a:rPr lang="en-AU" sz="3200" b="1" dirty="0" smtClean="0">
                <a:solidFill>
                  <a:schemeClr val="tx1"/>
                </a:solidFill>
              </a:rPr>
              <a:t>their child’s learning.</a:t>
            </a:r>
            <a:endParaRPr lang="en-A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269" y="284284"/>
            <a:ext cx="9513869" cy="63627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003" y="1170016"/>
            <a:ext cx="8534400" cy="3615267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Students at Camp Hill Primary School actively reflect the values of honesty, trust, respect, confidence and caring everyday in their work and play.</a:t>
            </a:r>
            <a:endParaRPr lang="en-AU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IMG_07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40" y="224978"/>
            <a:ext cx="8650367" cy="64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6509" y="224978"/>
            <a:ext cx="7900827" cy="2202799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At Camp Hill we recognise the importance of living a healthy and sustainable life style.</a:t>
            </a:r>
            <a:endParaRPr lang="en-A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80540"/>
            <a:ext cx="9866188" cy="65774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915" y="466474"/>
            <a:ext cx="8445357" cy="3205536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Classroom programs offer students challenging and engaging learning in literacy, numeracy, science, performing arts, visual arts, Chinese language studies, inquiry learning and physical education.</a:t>
            </a:r>
            <a:endParaRPr lang="en-A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5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73" y="193781"/>
            <a:ext cx="9647434" cy="62583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466" y="739775"/>
            <a:ext cx="8534400" cy="3615267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 smtClean="0">
                <a:solidFill>
                  <a:schemeClr val="tx1"/>
                </a:solidFill>
              </a:rPr>
              <a:t>Camp Hill Primary School is famous for its Short Circus and is just one of many enrichment activities available to students. </a:t>
            </a:r>
            <a:endParaRPr lang="en-A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902" y="675526"/>
            <a:ext cx="8534400" cy="3615267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chemeClr val="tx1"/>
                </a:solidFill>
              </a:rPr>
              <a:t>Enrolments for 2021are now being taken.</a:t>
            </a:r>
          </a:p>
          <a:p>
            <a:r>
              <a:rPr lang="en-AU" sz="3200" b="1" dirty="0" smtClean="0">
                <a:solidFill>
                  <a:schemeClr val="tx1"/>
                </a:solidFill>
              </a:rPr>
              <a:t>Enrolment forms are available from the school website</a:t>
            </a:r>
            <a:r>
              <a:rPr lang="en-AU" sz="3200" b="1" dirty="0">
                <a:solidFill>
                  <a:schemeClr val="tx1"/>
                </a:solidFill>
              </a:rPr>
              <a:t>: </a:t>
            </a:r>
            <a:r>
              <a:rPr lang="en-AU" b="1" dirty="0">
                <a:solidFill>
                  <a:schemeClr val="tx1"/>
                </a:solidFill>
                <a:hlinkClick r:id="rId3"/>
              </a:rPr>
              <a:t>http://www.camphillps.vic.edu.au</a:t>
            </a:r>
            <a:r>
              <a:rPr lang="en-AU" b="1" dirty="0" smtClean="0">
                <a:solidFill>
                  <a:schemeClr val="tx1"/>
                </a:solidFill>
                <a:hlinkClick r:id="rId3"/>
              </a:rPr>
              <a:t>/</a:t>
            </a:r>
            <a:r>
              <a:rPr lang="en-AU" b="1" dirty="0" smtClean="0">
                <a:solidFill>
                  <a:schemeClr val="tx1"/>
                </a:solidFill>
              </a:rPr>
              <a:t> </a:t>
            </a:r>
            <a:r>
              <a:rPr lang="en-AU" sz="3200" b="1" dirty="0" smtClean="0">
                <a:solidFill>
                  <a:schemeClr val="tx1"/>
                </a:solidFill>
              </a:rPr>
              <a:t>or contact the school.</a:t>
            </a:r>
            <a:endParaRPr lang="en-A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196</TotalTime>
  <Words>171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Slice</vt:lpstr>
      <vt:lpstr>Camp Hill Primary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Education and Training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Hill Primary School</dc:title>
  <dc:creator>Barker, Christopher J</dc:creator>
  <cp:lastModifiedBy>Barker, Christopher J</cp:lastModifiedBy>
  <cp:revision>18</cp:revision>
  <dcterms:created xsi:type="dcterms:W3CDTF">2020-04-30T05:49:41Z</dcterms:created>
  <dcterms:modified xsi:type="dcterms:W3CDTF">2020-05-05T04:55:37Z</dcterms:modified>
</cp:coreProperties>
</file>